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42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880" r:id="rId15"/>
    <p:sldId id="710" r:id="rId16"/>
    <p:sldId id="749" r:id="rId17"/>
    <p:sldId id="755" r:id="rId18"/>
    <p:sldId id="855" r:id="rId19"/>
    <p:sldId id="856" r:id="rId20"/>
    <p:sldId id="858" r:id="rId21"/>
    <p:sldId id="859" r:id="rId22"/>
    <p:sldId id="860" r:id="rId23"/>
    <p:sldId id="861" r:id="rId24"/>
    <p:sldId id="862" r:id="rId25"/>
    <p:sldId id="863" r:id="rId26"/>
    <p:sldId id="866" r:id="rId27"/>
    <p:sldId id="867" r:id="rId28"/>
    <p:sldId id="868" r:id="rId29"/>
    <p:sldId id="869" r:id="rId30"/>
    <p:sldId id="870" r:id="rId31"/>
    <p:sldId id="800" r:id="rId32"/>
    <p:sldId id="857" r:id="rId33"/>
    <p:sldId id="871" r:id="rId34"/>
    <p:sldId id="872" r:id="rId35"/>
    <p:sldId id="873" r:id="rId36"/>
    <p:sldId id="879" r:id="rId37"/>
    <p:sldId id="874" r:id="rId38"/>
    <p:sldId id="875" r:id="rId39"/>
    <p:sldId id="876" r:id="rId40"/>
    <p:sldId id="811" r:id="rId41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34"/>
        <p:guide pos="27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9.png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3280" y="2143760"/>
            <a:ext cx="5511800" cy="2921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7835" y="3391535"/>
            <a:ext cx="2746375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输入账号（账号为手机号）、密码，点击学生登录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如用小程序快捷登录的，没有设置密码，可以点忘记密码，设置一个密码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204210" y="3872230"/>
            <a:ext cx="180022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464820"/>
            <a:ext cx="6809105" cy="15748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6012180" y="699770"/>
            <a:ext cx="935990" cy="4318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020560" y="699770"/>
            <a:ext cx="17278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1.点击“学生登录  ”，如还未注册账号，需要点击学生注册，进行注册。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060" y="607060"/>
            <a:ext cx="41205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提交三方协议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8.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玩转校友邦：机会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9.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玩转校友邦：消息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10.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</a:t>
            </a:r>
            <a:r>
              <a:rPr lang="zh-CN" altLang="en-US"/>
              <a:t>认证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9090" y="1511935"/>
            <a:ext cx="1545590" cy="3418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0" y="1494790"/>
            <a:ext cx="1642110" cy="343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649605"/>
            <a:ext cx="1776730" cy="4004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75" y="649605"/>
            <a:ext cx="1764665" cy="3991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10" y="649605"/>
            <a:ext cx="1815465" cy="399161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6146800" y="2346960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696585" y="1403350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189220" y="212153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48945" y="1581785"/>
            <a:ext cx="450215" cy="539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24206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1280160"/>
            <a:ext cx="1605915" cy="36188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学生移动端操作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279525"/>
            <a:ext cx="1645920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720" y="404495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可联系学校相关管理员老师处理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41630" y="1929130"/>
            <a:ext cx="40513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434465"/>
            <a:ext cx="519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041650" y="2424430"/>
            <a:ext cx="26987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76905" y="2761615"/>
            <a:ext cx="519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80" y="1279525"/>
            <a:ext cx="1668780" cy="360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860" y="1242060"/>
            <a:ext cx="1676400" cy="3573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260" y="1242060"/>
            <a:ext cx="1608455" cy="36404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362190" y="3504565"/>
            <a:ext cx="148844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如果开始就能在我的实习下看到对应实习计划，点实习任务是已参与状态，那么无需报名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55" y="1000125"/>
            <a:ext cx="1706880" cy="3743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6760" y="4058920"/>
            <a:ext cx="629920" cy="358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2210435" y="2391410"/>
            <a:ext cx="561340" cy="25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915670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27" y="930599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3304106" y="372381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206750" y="1491615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128232" y="296909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0627" y="156348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070" y="26733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19475" y="332930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744460" y="1203325"/>
            <a:ext cx="13995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、小程序如果学校设置上传健康码，签到需要每日上传健康码后才能签到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、自动签到目前暂停使用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1047115"/>
            <a:ext cx="1626235" cy="3684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035" y="915670"/>
            <a:ext cx="1876425" cy="3919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1118235"/>
            <a:ext cx="1583690" cy="36442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771880" y="2963217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71182" y="3548584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55372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75740" y="1923415"/>
            <a:ext cx="813435" cy="514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626485" y="3368040"/>
            <a:ext cx="450215" cy="720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7722235" y="3053080"/>
            <a:ext cx="270510" cy="495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14880" y="1271905"/>
            <a:ext cx="196850" cy="3291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点击周日志或实习任务去提交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1225" y="2069465"/>
            <a:ext cx="1866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328410" y="3368040"/>
            <a:ext cx="763905" cy="1147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3.6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提交三方协议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787400"/>
            <a:ext cx="1844040" cy="4183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55" y="787400"/>
            <a:ext cx="1892935" cy="418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787400"/>
            <a:ext cx="1848485" cy="419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787400"/>
            <a:ext cx="1884045" cy="418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5290" y="436880"/>
            <a:ext cx="84118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路径：成长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实习任务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三方协议去提交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网页端下载模板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拍照提交或网页端提交</a:t>
            </a:r>
            <a:r>
              <a:rPr lang="en-US" altLang="zh-CN">
                <a:ea typeface="宋体" panose="02010600030101010101" pitchFamily="2" charset="-122"/>
              </a:rPr>
              <a:t>pdf</a:t>
            </a:r>
            <a:r>
              <a:rPr lang="zh-CN" altLang="en-US">
                <a:ea typeface="宋体" panose="02010600030101010101" pitchFamily="2" charset="-122"/>
              </a:rPr>
              <a:t>文档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2875" y="46609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玩转校友邦：机会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466090"/>
            <a:ext cx="2004060" cy="448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45" y="466090"/>
            <a:ext cx="1927860" cy="4518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5" y="466090"/>
            <a:ext cx="198882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466090"/>
            <a:ext cx="1935480" cy="454152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202565" y="4146550"/>
            <a:ext cx="434340" cy="561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93726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140589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81102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670175" y="2479040"/>
            <a:ext cx="1830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企业宣讲会，可随时了解企业或参与课程，寻找工作岗位或提升自己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8700" y="264668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可参与本校或其他学校公开的双选会，寻找工作岗位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18325" y="49784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话题互动分享，和全国的学生交流分享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3.9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玩转校友邦：消息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466090"/>
            <a:ext cx="1988820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70" y="466090"/>
            <a:ext cx="2065020" cy="446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45" y="466090"/>
            <a:ext cx="1958340" cy="447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77895" y="3708400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与指导老师、同学交流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355" y="3473450"/>
            <a:ext cx="2030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查看各项消息提示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5385" y="2550795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校友会，寻找各年级校友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555" y="591820"/>
            <a:ext cx="1741170" cy="3958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3.10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15" y="591820"/>
            <a:ext cx="1868805" cy="400177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82055" y="1716405"/>
            <a:ext cx="360045" cy="180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82055" y="2166620"/>
            <a:ext cx="360045" cy="978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45" y="591820"/>
            <a:ext cx="1785620" cy="405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、预实习报告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、三方协议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实习报告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7380"/>
            <a:ext cx="8828405" cy="298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2483485" y="987425"/>
            <a:ext cx="472440" cy="4813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325" y="3651885"/>
            <a:ext cx="8707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83870"/>
            <a:ext cx="9050655" cy="4398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7165" y="2966720"/>
            <a:ext cx="5068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4.2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  <a:endParaRPr lang="zh-CN" altLang="en-US"/>
          </a:p>
        </p:txBody>
      </p:sp>
      <p:pic>
        <p:nvPicPr>
          <p:cNvPr id="3" name="图片 2" descr="V9JBN3@E9X084ZM4DZ$$)R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5755" y="676275"/>
            <a:ext cx="8358505" cy="344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4.3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三方协议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834390"/>
            <a:ext cx="8583295" cy="3630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2210" y="3688080"/>
            <a:ext cx="764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移动端和网页端都可以提交三方协议，但移动端只能提交图片格式，网页端可以提交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pdf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文档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4.4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2860040"/>
            <a:ext cx="78854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987425"/>
            <a:ext cx="7770495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8" name="文本框 14"/>
          <p:cNvSpPr txBox="1"/>
          <p:nvPr/>
        </p:nvSpPr>
        <p:spPr>
          <a:xfrm>
            <a:off x="1555115" y="225520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713220" y="292925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5305743" y="4535170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649210" y="2522220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1271270" y="2750820"/>
            <a:ext cx="40449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652135" y="4395470"/>
            <a:ext cx="22479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9285" y="41084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1051560"/>
            <a:ext cx="7820025" cy="38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41" name="文本框 14"/>
          <p:cNvSpPr txBox="1"/>
          <p:nvPr/>
        </p:nvSpPr>
        <p:spPr>
          <a:xfrm>
            <a:off x="1413510" y="396621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05785" y="279463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6786880" y="3889058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9773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1240155" y="439420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39210" y="255270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263130" y="3650615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0385" y="39751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3522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89090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6" name="文本框 14"/>
          <p:cNvSpPr txBox="1"/>
          <p:nvPr/>
        </p:nvSpPr>
        <p:spPr>
          <a:xfrm>
            <a:off x="1173480" y="1981835"/>
            <a:ext cx="14478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330950" y="235267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866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根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据提示编辑自我小结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821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910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860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鉴定项目由学校老师配置是否需要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8283"/>
            <a:ext cx="2368550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192530" y="2352675"/>
            <a:ext cx="274320" cy="1847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943725" y="187388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597015" y="347853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848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612299" y="-889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微软雅黑" panose="020B0503020204020204" pitchFamily="34" charset="-122"/>
              </a:rPr>
              <a:t>←</a:t>
            </a:r>
            <a:r>
              <a:rPr lang="zh-CN" altLang="en-US" sz="1350"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创建实习计划，一般由实习负责人操作。创建完毕学生开始参与实习计划。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学生账号注册登录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4215" y="979488"/>
            <a:ext cx="7735888" cy="31553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点击右上角“学生登录”，如还未注册，需要先注册账号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扫码登录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，使用小程序扫码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说明：除实习报告与实习成绩鉴定表等部分功能外，其它操作也可在微信小程序完成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26.xml><?xml version="1.0" encoding="utf-8"?>
<p:tagLst xmlns:p="http://schemas.openxmlformats.org/presentationml/2006/main">
  <p:tag name="KSO_WM_UNIT_PLACING_PICTURE_USER_VIEWPORT" val="{&quot;height&quot;:6522,&quot;width&quot;:15840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2735</Words>
  <Application>WPS 演示</Application>
  <PresentationFormat>全屏显示(16:9)</PresentationFormat>
  <Paragraphs>348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Sitka Text</vt:lpstr>
      <vt:lpstr>Calibri</vt:lpstr>
      <vt:lpstr>方正黑体简体</vt:lpstr>
      <vt:lpstr>Noto Serif CJK SC</vt:lpstr>
      <vt:lpstr>文鼎中楷体</vt:lpstr>
      <vt:lpstr>Arial Unicode MS</vt:lpstr>
      <vt:lpstr>文鼎中楷体</vt:lpstr>
      <vt:lpstr>华文仿宋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登录指南-移动端微信小程序</vt:lpstr>
      <vt:lpstr>登录指南-电脑网页端</vt:lpstr>
      <vt:lpstr>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3.2 学生移动端操作-实习报名-集中实习</vt:lpstr>
      <vt:lpstr>3.3 学生移动端操作-查看实习任务</vt:lpstr>
      <vt:lpstr>3.4 学生移动端操作-签到</vt:lpstr>
      <vt:lpstr>3.5 学生移动端操作-提交周日志</vt:lpstr>
      <vt:lpstr>3.6 学生移动端操作-提交三方协议</vt:lpstr>
      <vt:lpstr>3.7 学生移动端操作-实习评价-企业评价</vt:lpstr>
      <vt:lpstr>3.7 学生移动端操作-实习评价-对实习过程、老师的评价</vt:lpstr>
      <vt:lpstr>3.8 学生移动端操作-玩转校友邦：机会</vt:lpstr>
      <vt:lpstr>3.9 学生移动端操作-玩转校友邦：消息</vt:lpstr>
      <vt:lpstr>3.10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4.2 学生电脑网页操作-预实习报告</vt:lpstr>
      <vt:lpstr>4.3 学生电脑网页操作-三方协议</vt:lpstr>
      <vt:lpstr>4.4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关关</cp:lastModifiedBy>
  <cp:revision>641</cp:revision>
  <dcterms:created xsi:type="dcterms:W3CDTF">2017-01-09T09:44:00Z</dcterms:created>
  <dcterms:modified xsi:type="dcterms:W3CDTF">2022-04-08T01:17:09Z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0CD51FE5826F437B9452F8BE91355A0F</vt:lpwstr>
  </property>
</Properties>
</file>